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1"/>
  </p:notesMasterIdLst>
  <p:handoutMasterIdLst>
    <p:handoutMasterId r:id="rId42"/>
  </p:handoutMasterIdLst>
  <p:sldIdLst>
    <p:sldId id="256" r:id="rId6"/>
    <p:sldId id="262" r:id="rId7"/>
    <p:sldId id="271" r:id="rId8"/>
    <p:sldId id="441" r:id="rId9"/>
    <p:sldId id="428" r:id="rId10"/>
    <p:sldId id="429" r:id="rId11"/>
    <p:sldId id="272" r:id="rId12"/>
    <p:sldId id="467" r:id="rId13"/>
    <p:sldId id="468" r:id="rId14"/>
    <p:sldId id="442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7" r:id="rId29"/>
    <p:sldId id="460" r:id="rId30"/>
    <p:sldId id="261" r:id="rId31"/>
    <p:sldId id="458" r:id="rId32"/>
    <p:sldId id="264" r:id="rId33"/>
    <p:sldId id="459" r:id="rId34"/>
    <p:sldId id="278" r:id="rId35"/>
    <p:sldId id="461" r:id="rId36"/>
    <p:sldId id="462" r:id="rId37"/>
    <p:sldId id="465" r:id="rId38"/>
    <p:sldId id="469" r:id="rId39"/>
    <p:sldId id="466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53A86-8276-9B44-C8CB-37E1FCBF3842}" v="2" dt="2020-03-03T16:03:28.292"/>
    <p1510:client id="{2602A0FC-3409-4645-A789-55181438C2C7}" v="197" dt="2019-11-11T20:32:54.820"/>
    <p1510:client id="{F862F4E2-D06F-43CE-8AD8-969EB7E8EF02}" v="8" dt="2021-10-03T13:42:18.88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214" autoAdjust="0"/>
  </p:normalViewPr>
  <p:slideViewPr>
    <p:cSldViewPr>
      <p:cViewPr varScale="1">
        <p:scale>
          <a:sx n="63" d="100"/>
          <a:sy n="63" d="100"/>
        </p:scale>
        <p:origin x="1454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1T15:18:39.409" idx="1">
    <p:pos x="6911" y="1152"/>
    <p:text>El instructor debe poner su propia foto y algunos detalles sobre si mismo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A9A1E-38B2-413A-84D1-C401190344A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48CBC8-3D6B-4F08-9A5E-0A608EDB7DB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err="1">
              <a:solidFill>
                <a:srgbClr val="008000"/>
              </a:solidFill>
              <a:latin typeface="Berlin Sans FB" panose="020E0602020502020306" pitchFamily="34" charset="0"/>
            </a:rPr>
            <a:t>Discipulado</a:t>
          </a:r>
          <a:r>
            <a:rPr lang="en-US" dirty="0">
              <a:solidFill>
                <a:srgbClr val="008000"/>
              </a:solidFill>
              <a:latin typeface="Berlin Sans FB" panose="020E0602020502020306" pitchFamily="34" charset="0"/>
            </a:rPr>
            <a:t> </a:t>
          </a:r>
        </a:p>
        <a:p>
          <a:r>
            <a:rPr lang="en-US" dirty="0">
              <a:solidFill>
                <a:srgbClr val="008000"/>
              </a:solidFill>
              <a:latin typeface="Berlin Sans FB" panose="020E0602020502020306" pitchFamily="34" charset="0"/>
            </a:rPr>
            <a:t>13 </a:t>
          </a:r>
          <a:r>
            <a:rPr lang="en-US" dirty="0" err="1">
              <a:solidFill>
                <a:srgbClr val="008000"/>
              </a:solidFill>
              <a:latin typeface="Berlin Sans FB" panose="020E0602020502020306" pitchFamily="34" charset="0"/>
            </a:rPr>
            <a:t>cursos</a:t>
          </a:r>
          <a:r>
            <a:rPr lang="en-US" dirty="0">
              <a:solidFill>
                <a:srgbClr val="008000"/>
              </a:solidFill>
              <a:latin typeface="Berlin Sans FB" panose="020E0602020502020306" pitchFamily="34" charset="0"/>
            </a:rPr>
            <a:t> </a:t>
          </a:r>
          <a:r>
            <a:rPr lang="en-US" dirty="0" err="1">
              <a:solidFill>
                <a:srgbClr val="008000"/>
              </a:solidFill>
              <a:latin typeface="Berlin Sans FB" panose="020E0602020502020306" pitchFamily="34" charset="0"/>
            </a:rPr>
            <a:t>en</a:t>
          </a:r>
          <a:r>
            <a:rPr lang="en-US" dirty="0">
              <a:solidFill>
                <a:srgbClr val="008000"/>
              </a:solidFill>
              <a:latin typeface="Berlin Sans FB" panose="020E0602020502020306" pitchFamily="34" charset="0"/>
            </a:rPr>
            <a:t> total</a:t>
          </a:r>
        </a:p>
      </dgm:t>
    </dgm:pt>
    <dgm:pt modelId="{6F902705-02E1-4465-85A3-B24803E8C966}" type="parTrans" cxnId="{B187457C-0AA8-4995-93B0-EAE87615DFA8}">
      <dgm:prSet/>
      <dgm:spPr/>
      <dgm:t>
        <a:bodyPr/>
        <a:lstStyle/>
        <a:p>
          <a:endParaRPr lang="en-US"/>
        </a:p>
      </dgm:t>
    </dgm:pt>
    <dgm:pt modelId="{5A4A309F-6161-4669-BE98-CFE4926FBEF9}" type="sibTrans" cxnId="{B187457C-0AA8-4995-93B0-EAE87615DFA8}">
      <dgm:prSet/>
      <dgm:spPr/>
      <dgm:t>
        <a:bodyPr/>
        <a:lstStyle/>
        <a:p>
          <a:endParaRPr lang="en-US"/>
        </a:p>
      </dgm:t>
    </dgm:pt>
    <dgm:pt modelId="{FB5B3451-F671-4221-B1B2-1BC4B1856B3A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>
              <a:latin typeface="Berlin Sans FB" panose="020E0602020502020306" pitchFamily="34" charset="0"/>
            </a:rPr>
            <a:t>La Biblia - 6 </a:t>
          </a:r>
          <a:r>
            <a:rPr lang="en-US" dirty="0" err="1">
              <a:latin typeface="Berlin Sans FB" panose="020E0602020502020306" pitchFamily="34" charset="0"/>
            </a:rPr>
            <a:t>cursos</a:t>
          </a:r>
          <a:r>
            <a:rPr lang="en-US" dirty="0">
              <a:latin typeface="Berlin Sans FB" panose="020E0602020502020306" pitchFamily="34" charset="0"/>
            </a:rPr>
            <a:t> </a:t>
          </a:r>
        </a:p>
      </dgm:t>
    </dgm:pt>
    <dgm:pt modelId="{2DE0BB58-0F3F-4D39-89D1-5BD0D68A5CEF}" type="parTrans" cxnId="{ADA723F4-9BEE-4252-9AEB-41DF7F3B426B}">
      <dgm:prSet/>
      <dgm:spPr/>
      <dgm:t>
        <a:bodyPr/>
        <a:lstStyle/>
        <a:p>
          <a:endParaRPr lang="en-US"/>
        </a:p>
      </dgm:t>
    </dgm:pt>
    <dgm:pt modelId="{C94BD806-7CFE-4C80-B8D6-A316A245E8FF}" type="sibTrans" cxnId="{ADA723F4-9BEE-4252-9AEB-41DF7F3B426B}">
      <dgm:prSet/>
      <dgm:spPr/>
      <dgm:t>
        <a:bodyPr/>
        <a:lstStyle/>
        <a:p>
          <a:endParaRPr lang="en-US"/>
        </a:p>
      </dgm:t>
    </dgm:pt>
    <dgm:pt modelId="{C3E61EF0-308F-4379-B0A7-9D2809B3748E}">
      <dgm:prSet phldrT="[Text]"/>
      <dgm:spPr>
        <a:solidFill>
          <a:srgbClr val="613318"/>
        </a:solidFill>
      </dgm:spPr>
      <dgm:t>
        <a:bodyPr/>
        <a:lstStyle/>
        <a:p>
          <a:r>
            <a:rPr lang="en-US" dirty="0">
              <a:latin typeface="Berlin Sans FB" panose="020E0602020502020306" pitchFamily="34" charset="0"/>
            </a:rPr>
            <a:t>Las </a:t>
          </a:r>
          <a:r>
            <a:rPr lang="en-US" dirty="0" err="1">
              <a:latin typeface="Berlin Sans FB" panose="020E0602020502020306" pitchFamily="34" charset="0"/>
            </a:rPr>
            <a:t>Enseñanzas</a:t>
          </a:r>
          <a:r>
            <a:rPr lang="en-US" dirty="0">
              <a:latin typeface="Berlin Sans FB" panose="020E0602020502020306" pitchFamily="34" charset="0"/>
            </a:rPr>
            <a:t> de Jesús 3 </a:t>
          </a:r>
          <a:r>
            <a:rPr lang="en-US" dirty="0" err="1">
              <a:latin typeface="Berlin Sans FB" panose="020E0602020502020306" pitchFamily="34" charset="0"/>
            </a:rPr>
            <a:t>cursos</a:t>
          </a:r>
          <a:endParaRPr lang="en-US" dirty="0">
            <a:latin typeface="Berlin Sans FB" panose="020E0602020502020306" pitchFamily="34" charset="0"/>
          </a:endParaRPr>
        </a:p>
      </dgm:t>
    </dgm:pt>
    <dgm:pt modelId="{6523419B-0D28-48DA-B54D-078B0F690313}" type="parTrans" cxnId="{F72D0DAF-98CA-4F10-99FD-6A6C78D10B8C}">
      <dgm:prSet/>
      <dgm:spPr/>
      <dgm:t>
        <a:bodyPr/>
        <a:lstStyle/>
        <a:p>
          <a:endParaRPr lang="en-US"/>
        </a:p>
      </dgm:t>
    </dgm:pt>
    <dgm:pt modelId="{73001D9C-961D-4618-9AA7-213CB035A70D}" type="sibTrans" cxnId="{F72D0DAF-98CA-4F10-99FD-6A6C78D10B8C}">
      <dgm:prSet/>
      <dgm:spPr/>
      <dgm:t>
        <a:bodyPr/>
        <a:lstStyle/>
        <a:p>
          <a:endParaRPr lang="en-US"/>
        </a:p>
      </dgm:t>
    </dgm:pt>
    <dgm:pt modelId="{DD344D23-71C7-4099-A190-E46A69CBAEBB}">
      <dgm:prSet phldrT="[Text]"/>
      <dgm:spPr>
        <a:solidFill>
          <a:srgbClr val="613318"/>
        </a:solidFill>
      </dgm:spPr>
      <dgm:t>
        <a:bodyPr/>
        <a:lstStyle/>
        <a:p>
          <a:r>
            <a:rPr lang="en-US" dirty="0" err="1">
              <a:latin typeface="Berlin Sans FB" panose="020E0602020502020306" pitchFamily="34" charset="0"/>
            </a:rPr>
            <a:t>Identificación</a:t>
          </a:r>
          <a:r>
            <a:rPr lang="en-US" dirty="0">
              <a:latin typeface="Berlin Sans FB" panose="020E0602020502020306" pitchFamily="34" charset="0"/>
            </a:rPr>
            <a:t> </a:t>
          </a:r>
          <a:r>
            <a:rPr lang="en-US" dirty="0" err="1">
              <a:latin typeface="Berlin Sans FB" panose="020E0602020502020306" pitchFamily="34" charset="0"/>
            </a:rPr>
            <a:t>Espiritual</a:t>
          </a:r>
          <a:r>
            <a:rPr lang="en-US" dirty="0">
              <a:latin typeface="Berlin Sans FB" panose="020E0602020502020306" pitchFamily="34" charset="0"/>
            </a:rPr>
            <a:t> y </a:t>
          </a:r>
          <a:r>
            <a:rPr lang="en-US" dirty="0" err="1">
              <a:latin typeface="Berlin Sans FB" panose="020E0602020502020306" pitchFamily="34" charset="0"/>
            </a:rPr>
            <a:t>Legalismo</a:t>
          </a:r>
          <a:r>
            <a:rPr lang="en-US" dirty="0">
              <a:latin typeface="Berlin Sans FB" panose="020E0602020502020306" pitchFamily="34" charset="0"/>
            </a:rPr>
            <a:t> - 2 </a:t>
          </a:r>
          <a:r>
            <a:rPr lang="en-US">
              <a:latin typeface="Berlin Sans FB" panose="020E0602020502020306" pitchFamily="34" charset="0"/>
            </a:rPr>
            <a:t>cursos</a:t>
          </a:r>
          <a:endParaRPr lang="en-US" dirty="0">
            <a:latin typeface="Berlin Sans FB" panose="020E0602020502020306" pitchFamily="34" charset="0"/>
          </a:endParaRPr>
        </a:p>
      </dgm:t>
    </dgm:pt>
    <dgm:pt modelId="{5DABE7AF-BD09-44C2-8ECB-A5535941F9E8}" type="parTrans" cxnId="{08B8DE21-6B72-4544-AAE9-D1D98DFB9DFA}">
      <dgm:prSet/>
      <dgm:spPr/>
      <dgm:t>
        <a:bodyPr/>
        <a:lstStyle/>
        <a:p>
          <a:endParaRPr lang="en-US"/>
        </a:p>
      </dgm:t>
    </dgm:pt>
    <dgm:pt modelId="{D0837BBE-7F6E-4EFA-B259-FF26CA3AC5AD}" type="sibTrans" cxnId="{08B8DE21-6B72-4544-AAE9-D1D98DFB9DFA}">
      <dgm:prSet/>
      <dgm:spPr/>
      <dgm:t>
        <a:bodyPr/>
        <a:lstStyle/>
        <a:p>
          <a:endParaRPr lang="en-US"/>
        </a:p>
      </dgm:t>
    </dgm:pt>
    <dgm:pt modelId="{3FDD300E-E7A9-4C5D-ACE3-3CCB9FB6D3EC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>
              <a:latin typeface="Berlin Sans FB" panose="020E0602020502020306" pitchFamily="34" charset="0"/>
            </a:rPr>
            <a:t>La Palabra </a:t>
          </a:r>
          <a:r>
            <a:rPr lang="en-US" dirty="0" err="1">
              <a:latin typeface="Berlin Sans FB" panose="020E0602020502020306" pitchFamily="34" charset="0"/>
            </a:rPr>
            <a:t>Crece</a:t>
          </a:r>
          <a:r>
            <a:rPr lang="en-US" dirty="0">
              <a:latin typeface="Berlin Sans FB" panose="020E0602020502020306" pitchFamily="34" charset="0"/>
            </a:rPr>
            <a:t> -           2 </a:t>
          </a:r>
          <a:r>
            <a:rPr lang="en-US" dirty="0" err="1">
              <a:latin typeface="Berlin Sans FB" panose="020E0602020502020306" pitchFamily="34" charset="0"/>
            </a:rPr>
            <a:t>cursos</a:t>
          </a:r>
          <a:endParaRPr lang="en-US" dirty="0">
            <a:latin typeface="Berlin Sans FB" panose="020E0602020502020306" pitchFamily="34" charset="0"/>
          </a:endParaRPr>
        </a:p>
      </dgm:t>
    </dgm:pt>
    <dgm:pt modelId="{2D80E427-41DD-430E-9A25-8D397620CB58}" type="parTrans" cxnId="{55E99DAA-F96D-4B32-8171-B6790BB250CD}">
      <dgm:prSet/>
      <dgm:spPr/>
      <dgm:t>
        <a:bodyPr/>
        <a:lstStyle/>
        <a:p>
          <a:endParaRPr lang="en-US"/>
        </a:p>
      </dgm:t>
    </dgm:pt>
    <dgm:pt modelId="{954B858C-57A9-42D0-8AD6-549C7100EC31}" type="sibTrans" cxnId="{55E99DAA-F96D-4B32-8171-B6790BB250CD}">
      <dgm:prSet/>
      <dgm:spPr/>
      <dgm:t>
        <a:bodyPr/>
        <a:lstStyle/>
        <a:p>
          <a:endParaRPr lang="en-US"/>
        </a:p>
      </dgm:t>
    </dgm:pt>
    <dgm:pt modelId="{2DF2B3EA-29C0-4D09-A91F-48BA4E2CBD18}" type="pres">
      <dgm:prSet presAssocID="{FB9A9A1E-38B2-413A-84D1-C401190344A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0320D0-4DB3-4416-987A-246C5A7E28CA}" type="pres">
      <dgm:prSet presAssocID="{FB9A9A1E-38B2-413A-84D1-C401190344AD}" presName="matrix" presStyleCnt="0"/>
      <dgm:spPr/>
    </dgm:pt>
    <dgm:pt modelId="{4FF00734-4B60-46FD-B808-70654D51940D}" type="pres">
      <dgm:prSet presAssocID="{FB9A9A1E-38B2-413A-84D1-C401190344AD}" presName="tile1" presStyleLbl="node1" presStyleIdx="0" presStyleCnt="4"/>
      <dgm:spPr/>
    </dgm:pt>
    <dgm:pt modelId="{26BD4082-FA17-4ECE-9893-3F5DB3BBB37F}" type="pres">
      <dgm:prSet presAssocID="{FB9A9A1E-38B2-413A-84D1-C401190344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0CC5FF-C9DB-4760-AA79-31FC3FC479FD}" type="pres">
      <dgm:prSet presAssocID="{FB9A9A1E-38B2-413A-84D1-C401190344AD}" presName="tile2" presStyleLbl="node1" presStyleIdx="1" presStyleCnt="4"/>
      <dgm:spPr/>
    </dgm:pt>
    <dgm:pt modelId="{0332CAB4-FB3D-4CC1-AE4D-945165D2715B}" type="pres">
      <dgm:prSet presAssocID="{FB9A9A1E-38B2-413A-84D1-C401190344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B5EB48-B635-4406-9A02-343272F34893}" type="pres">
      <dgm:prSet presAssocID="{FB9A9A1E-38B2-413A-84D1-C401190344AD}" presName="tile3" presStyleLbl="node1" presStyleIdx="2" presStyleCnt="4"/>
      <dgm:spPr/>
    </dgm:pt>
    <dgm:pt modelId="{07301BED-B0B5-4F0A-B658-C701E969910D}" type="pres">
      <dgm:prSet presAssocID="{FB9A9A1E-38B2-413A-84D1-C401190344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B3304A-4CEA-4243-82B3-4C72B7BFB347}" type="pres">
      <dgm:prSet presAssocID="{FB9A9A1E-38B2-413A-84D1-C401190344AD}" presName="tile4" presStyleLbl="node1" presStyleIdx="3" presStyleCnt="4"/>
      <dgm:spPr/>
    </dgm:pt>
    <dgm:pt modelId="{BB2CB20B-CEEE-4AC8-A9CC-171E32E8201E}" type="pres">
      <dgm:prSet presAssocID="{FB9A9A1E-38B2-413A-84D1-C401190344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3CC6A9C-47BD-4C93-BC53-295C6FA4C5C0}" type="pres">
      <dgm:prSet presAssocID="{FB9A9A1E-38B2-413A-84D1-C401190344AD}" presName="centerTile" presStyleLbl="fgShp" presStyleIdx="0" presStyleCnt="1" custScaleX="116961" custScaleY="136802">
        <dgm:presLayoutVars>
          <dgm:chMax val="0"/>
          <dgm:chPref val="0"/>
        </dgm:presLayoutVars>
      </dgm:prSet>
      <dgm:spPr/>
    </dgm:pt>
  </dgm:ptLst>
  <dgm:cxnLst>
    <dgm:cxn modelId="{A16B1017-9BE4-4400-B248-D15CE11B6969}" type="presOf" srcId="{DD344D23-71C7-4099-A190-E46A69CBAEBB}" destId="{07301BED-B0B5-4F0A-B658-C701E969910D}" srcOrd="1" destOrd="0" presId="urn:microsoft.com/office/officeart/2005/8/layout/matrix1"/>
    <dgm:cxn modelId="{08B8DE21-6B72-4544-AAE9-D1D98DFB9DFA}" srcId="{3248CBC8-3D6B-4F08-9A5E-0A608EDB7DBD}" destId="{DD344D23-71C7-4099-A190-E46A69CBAEBB}" srcOrd="2" destOrd="0" parTransId="{5DABE7AF-BD09-44C2-8ECB-A5535941F9E8}" sibTransId="{D0837BBE-7F6E-4EFA-B259-FF26CA3AC5AD}"/>
    <dgm:cxn modelId="{F5D56571-C9C6-45A8-946A-87F62D92EF32}" type="presOf" srcId="{FB9A9A1E-38B2-413A-84D1-C401190344AD}" destId="{2DF2B3EA-29C0-4D09-A91F-48BA4E2CBD18}" srcOrd="0" destOrd="0" presId="urn:microsoft.com/office/officeart/2005/8/layout/matrix1"/>
    <dgm:cxn modelId="{B187457C-0AA8-4995-93B0-EAE87615DFA8}" srcId="{FB9A9A1E-38B2-413A-84D1-C401190344AD}" destId="{3248CBC8-3D6B-4F08-9A5E-0A608EDB7DBD}" srcOrd="0" destOrd="0" parTransId="{6F902705-02E1-4465-85A3-B24803E8C966}" sibTransId="{5A4A309F-6161-4669-BE98-CFE4926FBEF9}"/>
    <dgm:cxn modelId="{A904037D-EAC9-4996-8FDB-E37041593526}" type="presOf" srcId="{FB5B3451-F671-4221-B1B2-1BC4B1856B3A}" destId="{4FF00734-4B60-46FD-B808-70654D51940D}" srcOrd="0" destOrd="0" presId="urn:microsoft.com/office/officeart/2005/8/layout/matrix1"/>
    <dgm:cxn modelId="{6A258C80-AAC6-4641-A346-C1CEBED70136}" type="presOf" srcId="{3248CBC8-3D6B-4F08-9A5E-0A608EDB7DBD}" destId="{53CC6A9C-47BD-4C93-BC53-295C6FA4C5C0}" srcOrd="0" destOrd="0" presId="urn:microsoft.com/office/officeart/2005/8/layout/matrix1"/>
    <dgm:cxn modelId="{4E245694-65E1-46B9-8D1F-89123B756E5E}" type="presOf" srcId="{3FDD300E-E7A9-4C5D-ACE3-3CCB9FB6D3EC}" destId="{16B3304A-4CEA-4243-82B3-4C72B7BFB347}" srcOrd="0" destOrd="0" presId="urn:microsoft.com/office/officeart/2005/8/layout/matrix1"/>
    <dgm:cxn modelId="{55E99DAA-F96D-4B32-8171-B6790BB250CD}" srcId="{3248CBC8-3D6B-4F08-9A5E-0A608EDB7DBD}" destId="{3FDD300E-E7A9-4C5D-ACE3-3CCB9FB6D3EC}" srcOrd="3" destOrd="0" parTransId="{2D80E427-41DD-430E-9A25-8D397620CB58}" sibTransId="{954B858C-57A9-42D0-8AD6-549C7100EC31}"/>
    <dgm:cxn modelId="{F72D0DAF-98CA-4F10-99FD-6A6C78D10B8C}" srcId="{3248CBC8-3D6B-4F08-9A5E-0A608EDB7DBD}" destId="{C3E61EF0-308F-4379-B0A7-9D2809B3748E}" srcOrd="1" destOrd="0" parTransId="{6523419B-0D28-48DA-B54D-078B0F690313}" sibTransId="{73001D9C-961D-4618-9AA7-213CB035A70D}"/>
    <dgm:cxn modelId="{5503D5B9-54D4-4D14-8F42-0561557A8FB6}" type="presOf" srcId="{3FDD300E-E7A9-4C5D-ACE3-3CCB9FB6D3EC}" destId="{BB2CB20B-CEEE-4AC8-A9CC-171E32E8201E}" srcOrd="1" destOrd="0" presId="urn:microsoft.com/office/officeart/2005/8/layout/matrix1"/>
    <dgm:cxn modelId="{F03183BB-F7DA-4323-8D4C-901B0F8D084E}" type="presOf" srcId="{FB5B3451-F671-4221-B1B2-1BC4B1856B3A}" destId="{26BD4082-FA17-4ECE-9893-3F5DB3BBB37F}" srcOrd="1" destOrd="0" presId="urn:microsoft.com/office/officeart/2005/8/layout/matrix1"/>
    <dgm:cxn modelId="{9F5699DD-1780-4598-9613-5926B0590F28}" type="presOf" srcId="{C3E61EF0-308F-4379-B0A7-9D2809B3748E}" destId="{6E0CC5FF-C9DB-4760-AA79-31FC3FC479FD}" srcOrd="0" destOrd="0" presId="urn:microsoft.com/office/officeart/2005/8/layout/matrix1"/>
    <dgm:cxn modelId="{43940CE0-CA2C-450A-A4B3-7447782CA95A}" type="presOf" srcId="{DD344D23-71C7-4099-A190-E46A69CBAEBB}" destId="{25B5EB48-B635-4406-9A02-343272F34893}" srcOrd="0" destOrd="0" presId="urn:microsoft.com/office/officeart/2005/8/layout/matrix1"/>
    <dgm:cxn modelId="{ADA723F4-9BEE-4252-9AEB-41DF7F3B426B}" srcId="{3248CBC8-3D6B-4F08-9A5E-0A608EDB7DBD}" destId="{FB5B3451-F671-4221-B1B2-1BC4B1856B3A}" srcOrd="0" destOrd="0" parTransId="{2DE0BB58-0F3F-4D39-89D1-5BD0D68A5CEF}" sibTransId="{C94BD806-7CFE-4C80-B8D6-A316A245E8FF}"/>
    <dgm:cxn modelId="{50D012FB-C8D8-45BC-80DE-01F385C21818}" type="presOf" srcId="{C3E61EF0-308F-4379-B0A7-9D2809B3748E}" destId="{0332CAB4-FB3D-4CC1-AE4D-945165D2715B}" srcOrd="1" destOrd="0" presId="urn:microsoft.com/office/officeart/2005/8/layout/matrix1"/>
    <dgm:cxn modelId="{F54AF46D-80D8-4B11-BB2B-474858825705}" type="presParOf" srcId="{2DF2B3EA-29C0-4D09-A91F-48BA4E2CBD18}" destId="{610320D0-4DB3-4416-987A-246C5A7E28CA}" srcOrd="0" destOrd="0" presId="urn:microsoft.com/office/officeart/2005/8/layout/matrix1"/>
    <dgm:cxn modelId="{4EAEDCB3-3A74-4B9B-BBE0-E70CFB9F578F}" type="presParOf" srcId="{610320D0-4DB3-4416-987A-246C5A7E28CA}" destId="{4FF00734-4B60-46FD-B808-70654D51940D}" srcOrd="0" destOrd="0" presId="urn:microsoft.com/office/officeart/2005/8/layout/matrix1"/>
    <dgm:cxn modelId="{0AF776B2-EC75-4ABC-9B82-414210FB70CA}" type="presParOf" srcId="{610320D0-4DB3-4416-987A-246C5A7E28CA}" destId="{26BD4082-FA17-4ECE-9893-3F5DB3BBB37F}" srcOrd="1" destOrd="0" presId="urn:microsoft.com/office/officeart/2005/8/layout/matrix1"/>
    <dgm:cxn modelId="{ECFD6C4F-6F64-45C0-BF6D-E96BC2228940}" type="presParOf" srcId="{610320D0-4DB3-4416-987A-246C5A7E28CA}" destId="{6E0CC5FF-C9DB-4760-AA79-31FC3FC479FD}" srcOrd="2" destOrd="0" presId="urn:microsoft.com/office/officeart/2005/8/layout/matrix1"/>
    <dgm:cxn modelId="{CBE2D7CC-B254-4F75-AE55-E9E53A2BC897}" type="presParOf" srcId="{610320D0-4DB3-4416-987A-246C5A7E28CA}" destId="{0332CAB4-FB3D-4CC1-AE4D-945165D2715B}" srcOrd="3" destOrd="0" presId="urn:microsoft.com/office/officeart/2005/8/layout/matrix1"/>
    <dgm:cxn modelId="{5091279B-2B47-46EF-9A1D-8151E1F718B8}" type="presParOf" srcId="{610320D0-4DB3-4416-987A-246C5A7E28CA}" destId="{25B5EB48-B635-4406-9A02-343272F34893}" srcOrd="4" destOrd="0" presId="urn:microsoft.com/office/officeart/2005/8/layout/matrix1"/>
    <dgm:cxn modelId="{51EDBE14-86F8-4F3F-8130-A8FD604E7FC8}" type="presParOf" srcId="{610320D0-4DB3-4416-987A-246C5A7E28CA}" destId="{07301BED-B0B5-4F0A-B658-C701E969910D}" srcOrd="5" destOrd="0" presId="urn:microsoft.com/office/officeart/2005/8/layout/matrix1"/>
    <dgm:cxn modelId="{8771CA39-0985-4AA3-939A-CCCB8AB5460D}" type="presParOf" srcId="{610320D0-4DB3-4416-987A-246C5A7E28CA}" destId="{16B3304A-4CEA-4243-82B3-4C72B7BFB347}" srcOrd="6" destOrd="0" presId="urn:microsoft.com/office/officeart/2005/8/layout/matrix1"/>
    <dgm:cxn modelId="{3CF6BF5C-07C5-4F54-A0BA-1FC5F8F9155C}" type="presParOf" srcId="{610320D0-4DB3-4416-987A-246C5A7E28CA}" destId="{BB2CB20B-CEEE-4AC8-A9CC-171E32E8201E}" srcOrd="7" destOrd="0" presId="urn:microsoft.com/office/officeart/2005/8/layout/matrix1"/>
    <dgm:cxn modelId="{94943192-FA3E-4316-96A9-842F24A19F0A}" type="presParOf" srcId="{2DF2B3EA-29C0-4D09-A91F-48BA4E2CBD18}" destId="{53CC6A9C-47BD-4C93-BC53-295C6FA4C5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00734-4B60-46FD-B808-70654D51940D}">
      <dsp:nvSpPr>
        <dsp:cNvPr id="0" name=""/>
        <dsp:cNvSpPr/>
      </dsp:nvSpPr>
      <dsp:spPr>
        <a:xfrm rot="16200000">
          <a:off x="1491915" y="-1491915"/>
          <a:ext cx="2815389" cy="5799220"/>
        </a:xfrm>
        <a:prstGeom prst="round1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Berlin Sans FB" panose="020E0602020502020306" pitchFamily="34" charset="0"/>
            </a:rPr>
            <a:t>La Biblia - 6 </a:t>
          </a:r>
          <a:r>
            <a:rPr lang="en-US" sz="4000" kern="1200" dirty="0" err="1">
              <a:latin typeface="Berlin Sans FB" panose="020E0602020502020306" pitchFamily="34" charset="0"/>
            </a:rPr>
            <a:t>cursos</a:t>
          </a:r>
          <a:r>
            <a:rPr lang="en-US" sz="4000" kern="1200" dirty="0">
              <a:latin typeface="Berlin Sans FB" panose="020E0602020502020306" pitchFamily="34" charset="0"/>
            </a:rPr>
            <a:t> </a:t>
          </a:r>
        </a:p>
      </dsp:txBody>
      <dsp:txXfrm rot="5400000">
        <a:off x="0" y="0"/>
        <a:ext cx="5799220" cy="2111542"/>
      </dsp:txXfrm>
    </dsp:sp>
    <dsp:sp modelId="{6E0CC5FF-C9DB-4760-AA79-31FC3FC479FD}">
      <dsp:nvSpPr>
        <dsp:cNvPr id="0" name=""/>
        <dsp:cNvSpPr/>
      </dsp:nvSpPr>
      <dsp:spPr>
        <a:xfrm>
          <a:off x="5799220" y="0"/>
          <a:ext cx="5799220" cy="2815389"/>
        </a:xfrm>
        <a:prstGeom prst="round1Rect">
          <a:avLst/>
        </a:prstGeom>
        <a:solidFill>
          <a:srgbClr val="6133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Berlin Sans FB" panose="020E0602020502020306" pitchFamily="34" charset="0"/>
            </a:rPr>
            <a:t>Las </a:t>
          </a:r>
          <a:r>
            <a:rPr lang="en-US" sz="4000" kern="1200" dirty="0" err="1">
              <a:latin typeface="Berlin Sans FB" panose="020E0602020502020306" pitchFamily="34" charset="0"/>
            </a:rPr>
            <a:t>Enseñanzas</a:t>
          </a:r>
          <a:r>
            <a:rPr lang="en-US" sz="4000" kern="1200" dirty="0">
              <a:latin typeface="Berlin Sans FB" panose="020E0602020502020306" pitchFamily="34" charset="0"/>
            </a:rPr>
            <a:t> de Jesús 3 </a:t>
          </a:r>
          <a:r>
            <a:rPr lang="en-US" sz="4000" kern="1200" dirty="0" err="1">
              <a:latin typeface="Berlin Sans FB" panose="020E0602020502020306" pitchFamily="34" charset="0"/>
            </a:rPr>
            <a:t>cursos</a:t>
          </a:r>
          <a:endParaRPr lang="en-US" sz="4000" kern="1200" dirty="0">
            <a:latin typeface="Berlin Sans FB" panose="020E0602020502020306" pitchFamily="34" charset="0"/>
          </a:endParaRPr>
        </a:p>
      </dsp:txBody>
      <dsp:txXfrm>
        <a:off x="5799220" y="0"/>
        <a:ext cx="5799220" cy="2111542"/>
      </dsp:txXfrm>
    </dsp:sp>
    <dsp:sp modelId="{25B5EB48-B635-4406-9A02-343272F34893}">
      <dsp:nvSpPr>
        <dsp:cNvPr id="0" name=""/>
        <dsp:cNvSpPr/>
      </dsp:nvSpPr>
      <dsp:spPr>
        <a:xfrm rot="10800000">
          <a:off x="0" y="2815389"/>
          <a:ext cx="5799220" cy="2815389"/>
        </a:xfrm>
        <a:prstGeom prst="round1Rect">
          <a:avLst/>
        </a:prstGeom>
        <a:solidFill>
          <a:srgbClr val="6133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Berlin Sans FB" panose="020E0602020502020306" pitchFamily="34" charset="0"/>
            </a:rPr>
            <a:t>Identificación</a:t>
          </a:r>
          <a:r>
            <a:rPr lang="en-US" sz="4000" kern="1200" dirty="0">
              <a:latin typeface="Berlin Sans FB" panose="020E0602020502020306" pitchFamily="34" charset="0"/>
            </a:rPr>
            <a:t> </a:t>
          </a:r>
          <a:r>
            <a:rPr lang="en-US" sz="4000" kern="1200" dirty="0" err="1">
              <a:latin typeface="Berlin Sans FB" panose="020E0602020502020306" pitchFamily="34" charset="0"/>
            </a:rPr>
            <a:t>Espiritual</a:t>
          </a:r>
          <a:r>
            <a:rPr lang="en-US" sz="4000" kern="1200" dirty="0">
              <a:latin typeface="Berlin Sans FB" panose="020E0602020502020306" pitchFamily="34" charset="0"/>
            </a:rPr>
            <a:t> y </a:t>
          </a:r>
          <a:r>
            <a:rPr lang="en-US" sz="4000" kern="1200" dirty="0" err="1">
              <a:latin typeface="Berlin Sans FB" panose="020E0602020502020306" pitchFamily="34" charset="0"/>
            </a:rPr>
            <a:t>Legalismo</a:t>
          </a:r>
          <a:r>
            <a:rPr lang="en-US" sz="4000" kern="1200" dirty="0">
              <a:latin typeface="Berlin Sans FB" panose="020E0602020502020306" pitchFamily="34" charset="0"/>
            </a:rPr>
            <a:t> - 2 </a:t>
          </a:r>
          <a:r>
            <a:rPr lang="en-US" sz="4000" kern="1200">
              <a:latin typeface="Berlin Sans FB" panose="020E0602020502020306" pitchFamily="34" charset="0"/>
            </a:rPr>
            <a:t>cursos</a:t>
          </a:r>
          <a:endParaRPr lang="en-US" sz="4000" kern="1200" dirty="0">
            <a:latin typeface="Berlin Sans FB" panose="020E0602020502020306" pitchFamily="34" charset="0"/>
          </a:endParaRPr>
        </a:p>
      </dsp:txBody>
      <dsp:txXfrm rot="10800000">
        <a:off x="0" y="3519236"/>
        <a:ext cx="5799220" cy="2111542"/>
      </dsp:txXfrm>
    </dsp:sp>
    <dsp:sp modelId="{16B3304A-4CEA-4243-82B3-4C72B7BFB347}">
      <dsp:nvSpPr>
        <dsp:cNvPr id="0" name=""/>
        <dsp:cNvSpPr/>
      </dsp:nvSpPr>
      <dsp:spPr>
        <a:xfrm rot="5400000">
          <a:off x="7291136" y="1323474"/>
          <a:ext cx="2815389" cy="5799220"/>
        </a:xfrm>
        <a:prstGeom prst="round1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Berlin Sans FB" panose="020E0602020502020306" pitchFamily="34" charset="0"/>
            </a:rPr>
            <a:t>La Palabra </a:t>
          </a:r>
          <a:r>
            <a:rPr lang="en-US" sz="4000" kern="1200" dirty="0" err="1">
              <a:latin typeface="Berlin Sans FB" panose="020E0602020502020306" pitchFamily="34" charset="0"/>
            </a:rPr>
            <a:t>Crece</a:t>
          </a:r>
          <a:r>
            <a:rPr lang="en-US" sz="4000" kern="1200" dirty="0">
              <a:latin typeface="Berlin Sans FB" panose="020E0602020502020306" pitchFamily="34" charset="0"/>
            </a:rPr>
            <a:t> -           2 </a:t>
          </a:r>
          <a:r>
            <a:rPr lang="en-US" sz="4000" kern="1200" dirty="0" err="1">
              <a:latin typeface="Berlin Sans FB" panose="020E0602020502020306" pitchFamily="34" charset="0"/>
            </a:rPr>
            <a:t>cursos</a:t>
          </a:r>
          <a:endParaRPr lang="en-US" sz="4000" kern="1200" dirty="0">
            <a:latin typeface="Berlin Sans FB" panose="020E0602020502020306" pitchFamily="34" charset="0"/>
          </a:endParaRPr>
        </a:p>
      </dsp:txBody>
      <dsp:txXfrm rot="-5400000">
        <a:off x="5799220" y="3519236"/>
        <a:ext cx="5799220" cy="2111542"/>
      </dsp:txXfrm>
    </dsp:sp>
    <dsp:sp modelId="{53CC6A9C-47BD-4C93-BC53-295C6FA4C5C0}">
      <dsp:nvSpPr>
        <dsp:cNvPr id="0" name=""/>
        <dsp:cNvSpPr/>
      </dsp:nvSpPr>
      <dsp:spPr>
        <a:xfrm>
          <a:off x="3764372" y="1852512"/>
          <a:ext cx="4069695" cy="1925754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008000"/>
              </a:solidFill>
              <a:latin typeface="Berlin Sans FB" panose="020E0602020502020306" pitchFamily="34" charset="0"/>
            </a:rPr>
            <a:t>Discipulado</a:t>
          </a:r>
          <a:r>
            <a:rPr lang="en-US" sz="4000" kern="1200" dirty="0">
              <a:solidFill>
                <a:srgbClr val="008000"/>
              </a:solidFill>
              <a:latin typeface="Berlin Sans FB" panose="020E0602020502020306" pitchFamily="34" charset="0"/>
            </a:rPr>
            <a:t>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8000"/>
              </a:solidFill>
              <a:latin typeface="Berlin Sans FB" panose="020E0602020502020306" pitchFamily="34" charset="0"/>
            </a:rPr>
            <a:t>13 </a:t>
          </a:r>
          <a:r>
            <a:rPr lang="en-US" sz="4000" kern="1200" dirty="0" err="1">
              <a:solidFill>
                <a:srgbClr val="008000"/>
              </a:solidFill>
              <a:latin typeface="Berlin Sans FB" panose="020E0602020502020306" pitchFamily="34" charset="0"/>
            </a:rPr>
            <a:t>cursos</a:t>
          </a:r>
          <a:r>
            <a:rPr lang="en-US" sz="4000" kern="1200" dirty="0">
              <a:solidFill>
                <a:srgbClr val="008000"/>
              </a:solidFill>
              <a:latin typeface="Berlin Sans FB" panose="020E0602020502020306" pitchFamily="34" charset="0"/>
            </a:rPr>
            <a:t> </a:t>
          </a:r>
          <a:r>
            <a:rPr lang="en-US" sz="4000" kern="1200" dirty="0" err="1">
              <a:solidFill>
                <a:srgbClr val="008000"/>
              </a:solidFill>
              <a:latin typeface="Berlin Sans FB" panose="020E0602020502020306" pitchFamily="34" charset="0"/>
            </a:rPr>
            <a:t>en</a:t>
          </a:r>
          <a:r>
            <a:rPr lang="en-US" sz="4000" kern="1200" dirty="0">
              <a:solidFill>
                <a:srgbClr val="008000"/>
              </a:solidFill>
              <a:latin typeface="Berlin Sans FB" panose="020E0602020502020306" pitchFamily="34" charset="0"/>
            </a:rPr>
            <a:t> total</a:t>
          </a:r>
        </a:p>
      </dsp:txBody>
      <dsp:txXfrm>
        <a:off x="3858380" y="1946520"/>
        <a:ext cx="3881679" cy="173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10/3/2021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10/3/2021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curso</a:t>
            </a:r>
            <a:r>
              <a:rPr lang="en-US" dirty="0"/>
              <a:t> es </a:t>
            </a:r>
            <a:r>
              <a:rPr lang="en-US" dirty="0" err="1"/>
              <a:t>parte</a:t>
            </a:r>
            <a:r>
              <a:rPr lang="en-US" dirty="0"/>
              <a:t> del </a:t>
            </a:r>
            <a:r>
              <a:rPr lang="en-US" dirty="0" err="1"/>
              <a:t>Discipulado</a:t>
            </a:r>
            <a:r>
              <a:rPr lang="en-US" dirty="0"/>
              <a:t> de Academia Cristo.  Son 13 </a:t>
            </a:r>
            <a:r>
              <a:rPr lang="en-US" dirty="0" err="1"/>
              <a:t>cursos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total.  </a:t>
            </a:r>
          </a:p>
          <a:p>
            <a:endParaRPr lang="en-US" dirty="0"/>
          </a:p>
          <a:p>
            <a:r>
              <a:rPr lang="en-US" dirty="0"/>
              <a:t>6 </a:t>
            </a:r>
            <a:r>
              <a:rPr lang="en-US" dirty="0" err="1"/>
              <a:t>cursos</a:t>
            </a:r>
            <a:r>
              <a:rPr lang="en-US" dirty="0"/>
              <a:t> La Biblia </a:t>
            </a:r>
            <a:r>
              <a:rPr lang="en-US" dirty="0" err="1"/>
              <a:t>serie</a:t>
            </a:r>
            <a:r>
              <a:rPr lang="en-US" dirty="0"/>
              <a:t>.  3 del </a:t>
            </a:r>
            <a:r>
              <a:rPr lang="en-US" dirty="0" err="1"/>
              <a:t>Antiguo</a:t>
            </a:r>
            <a:r>
              <a:rPr lang="en-US" dirty="0"/>
              <a:t> </a:t>
            </a:r>
            <a:r>
              <a:rPr lang="en-US" dirty="0" err="1"/>
              <a:t>Testamento</a:t>
            </a:r>
            <a:r>
              <a:rPr lang="en-US" dirty="0"/>
              <a:t>, 3 del Nuevo </a:t>
            </a:r>
            <a:r>
              <a:rPr lang="en-US" dirty="0" err="1"/>
              <a:t>Testamento</a:t>
            </a:r>
            <a:r>
              <a:rPr lang="en-US" dirty="0"/>
              <a:t>. </a:t>
            </a:r>
            <a:r>
              <a:rPr lang="en-US" dirty="0" err="1"/>
              <a:t>Estudiamos</a:t>
            </a:r>
            <a:r>
              <a:rPr lang="en-US" dirty="0"/>
              <a:t> </a:t>
            </a:r>
            <a:r>
              <a:rPr lang="en-US" dirty="0" err="1"/>
              <a:t>historias</a:t>
            </a:r>
            <a:r>
              <a:rPr lang="en-US" dirty="0"/>
              <a:t> </a:t>
            </a:r>
            <a:r>
              <a:rPr lang="en-US" dirty="0" err="1"/>
              <a:t>biblicas</a:t>
            </a:r>
            <a:r>
              <a:rPr lang="en-US" dirty="0"/>
              <a:t> y </a:t>
            </a:r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perfeccionando</a:t>
            </a:r>
            <a:r>
              <a:rPr lang="en-US" dirty="0"/>
              <a:t> el </a:t>
            </a:r>
            <a:r>
              <a:rPr lang="en-US" dirty="0" err="1"/>
              <a:t>método</a:t>
            </a:r>
            <a:r>
              <a:rPr lang="en-US" dirty="0"/>
              <a:t> de las 4 C.</a:t>
            </a:r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cursos</a:t>
            </a:r>
            <a:r>
              <a:rPr lang="en-US" dirty="0"/>
              <a:t> “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” y “</a:t>
            </a:r>
            <a:r>
              <a:rPr lang="en-US" dirty="0" err="1"/>
              <a:t>Legalismo</a:t>
            </a:r>
            <a:r>
              <a:rPr lang="en-US" dirty="0"/>
              <a:t>” </a:t>
            </a:r>
            <a:r>
              <a:rPr lang="en-US" dirty="0" err="1"/>
              <a:t>vemos</a:t>
            </a:r>
            <a:r>
              <a:rPr lang="en-US" dirty="0"/>
              <a:t> las </a:t>
            </a:r>
            <a:r>
              <a:rPr lang="en-US" dirty="0" err="1"/>
              <a:t>diferencias</a:t>
            </a:r>
            <a:r>
              <a:rPr lang="en-US" dirty="0"/>
              <a:t> claves entre las </a:t>
            </a:r>
            <a:r>
              <a:rPr lang="en-US" dirty="0" err="1"/>
              <a:t>diferentes</a:t>
            </a:r>
            <a:r>
              <a:rPr lang="en-US" dirty="0"/>
              <a:t> Iglesias </a:t>
            </a:r>
            <a:r>
              <a:rPr lang="en-US" dirty="0" err="1"/>
              <a:t>cristianas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serie</a:t>
            </a:r>
            <a:r>
              <a:rPr lang="en-US" dirty="0"/>
              <a:t> </a:t>
            </a:r>
            <a:r>
              <a:rPr lang="en-US" dirty="0" err="1"/>
              <a:t>titulada</a:t>
            </a:r>
            <a:r>
              <a:rPr lang="en-US" dirty="0"/>
              <a:t> “La Palabra </a:t>
            </a:r>
            <a:r>
              <a:rPr lang="en-US" dirty="0" err="1"/>
              <a:t>Crece</a:t>
            </a:r>
            <a:r>
              <a:rPr lang="en-US" dirty="0"/>
              <a:t>” </a:t>
            </a:r>
            <a:r>
              <a:rPr lang="en-US" dirty="0" err="1"/>
              <a:t>recibiremos</a:t>
            </a:r>
            <a:r>
              <a:rPr lang="en-US" dirty="0"/>
              <a:t> </a:t>
            </a:r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discípulos</a:t>
            </a:r>
            <a:r>
              <a:rPr lang="en-US" dirty="0"/>
              <a:t>, la </a:t>
            </a:r>
            <a:r>
              <a:rPr lang="en-US" dirty="0" err="1"/>
              <a:t>multiplicación</a:t>
            </a:r>
            <a:r>
              <a:rPr lang="en-US" dirty="0"/>
              <a:t> de </a:t>
            </a:r>
            <a:r>
              <a:rPr lang="en-US" dirty="0" err="1"/>
              <a:t>discípulos</a:t>
            </a:r>
            <a:r>
              <a:rPr lang="en-US" dirty="0"/>
              <a:t>, y la </a:t>
            </a:r>
            <a:r>
              <a:rPr lang="en-US" dirty="0" err="1"/>
              <a:t>multiplicación</a:t>
            </a:r>
            <a:r>
              <a:rPr lang="en-US" dirty="0"/>
              <a:t> de Iglesias.  La </a:t>
            </a:r>
            <a:r>
              <a:rPr lang="en-US" dirty="0" err="1"/>
              <a:t>serie</a:t>
            </a:r>
            <a:r>
              <a:rPr lang="en-US" dirty="0"/>
              <a:t> </a:t>
            </a:r>
            <a:r>
              <a:rPr lang="en-US" dirty="0" err="1"/>
              <a:t>empieza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“</a:t>
            </a:r>
            <a:r>
              <a:rPr lang="en-US" dirty="0" err="1"/>
              <a:t>Discipulado</a:t>
            </a:r>
            <a:r>
              <a:rPr lang="en-US" dirty="0"/>
              <a:t>,” y continua </a:t>
            </a:r>
            <a:r>
              <a:rPr lang="en-US" dirty="0" err="1"/>
              <a:t>en</a:t>
            </a:r>
            <a:r>
              <a:rPr lang="en-US" dirty="0"/>
              <a:t> el “</a:t>
            </a:r>
            <a:r>
              <a:rPr lang="en-US" dirty="0" err="1"/>
              <a:t>Discipulado</a:t>
            </a:r>
            <a:r>
              <a:rPr lang="en-US" dirty="0"/>
              <a:t> Dos.”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41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1411-653D-42C8-ABC1-C31D6E148640}" type="datetime1">
              <a:rPr lang="en-US" smtClean="0"/>
              <a:t>10/3/2021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1799-9A6A-41DA-863A-28699D4FCEED}" type="datetime1">
              <a:rPr lang="en-US" smtClean="0"/>
              <a:t>10/3/2021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78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7349-B7C2-4078-B899-E53D9F88F070}" type="datetime1">
              <a:rPr lang="en-US" smtClean="0"/>
              <a:t>10/3/2021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7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DF4-B9AA-4AFD-A942-A747EDF6E5A3}" type="datetime1">
              <a:rPr lang="en-US" smtClean="0"/>
              <a:t>10/3/2021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1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6CA9-BD6E-44A3-A705-08FF26B9888E}" type="datetime1">
              <a:rPr lang="en-US" smtClean="0"/>
              <a:t>10/3/2021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7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9707-1CB9-4753-9DE1-4791279E7C92}" type="datetime1">
              <a:rPr lang="en-US" smtClean="0"/>
              <a:t>10/3/2021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4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A304-101E-4F2A-B3F5-D2FCB6DCF93D}" type="datetime1">
              <a:rPr lang="en-US" smtClean="0"/>
              <a:t>10/3/2021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2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59B3-71C2-4EED-A34B-6C7466C12B34}" type="datetime1">
              <a:rPr lang="en-US" smtClean="0"/>
              <a:t>10/3/2021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2365-8F87-4173-8B13-B6464103C35E}" type="datetime1">
              <a:rPr lang="en-US" smtClean="0"/>
              <a:t>10/3/2021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8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4C9B-EBAF-4F5B-B560-EC29A1661CD3}" type="datetime1">
              <a:rPr lang="en-US" smtClean="0"/>
              <a:t>10/3/2021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4AED-C37A-4C1C-8E8D-FCBB34E01C8C}" type="datetime1">
              <a:rPr lang="en-US" smtClean="0"/>
              <a:t>10/3/2021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8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7C49-89F3-4232-80DA-592C74764332}" type="datetime1">
              <a:rPr lang="en-US" smtClean="0"/>
              <a:t>10/3/2021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4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#5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7B46-EEA5-442B-937E-69B9A26A2972}" type="datetime1">
              <a:rPr lang="en-US" smtClean="0"/>
              <a:t>10/3/2021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8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5848-A759-493E-B1A8-E24940409026}" type="datetime1">
              <a:rPr lang="en-US" smtClean="0"/>
              <a:t>10/3/2021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FF46-A351-4BED-B809-0F2B38E6E4E8}" type="datetime1">
              <a:rPr lang="en-US" smtClean="0"/>
              <a:t>10/3/2021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BF88-F28C-4C6D-9D7C-490E91413884}" type="datetime1">
              <a:rPr lang="en-US" smtClean="0"/>
              <a:t>10/3/2021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E5E-9477-4A26-8A14-8B19E3B618D9}" type="datetime1">
              <a:rPr lang="en-US" smtClean="0"/>
              <a:t>10/3/2021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ADB0-A4D6-4EDE-A070-C3B7226E73B4}" type="datetime1">
              <a:rPr lang="en-US" smtClean="0"/>
              <a:t>10/3/2021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62EA-779A-4EDB-A416-CF62EA8F6070}" type="datetime1">
              <a:rPr lang="en-US" smtClean="0"/>
              <a:t>10/3/2021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A749-DA7F-43A4-8EAF-C02B107A38C9}" type="datetime1">
              <a:rPr lang="en-US" smtClean="0"/>
              <a:t>10/3/2021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Discípulo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00214DB-296C-482E-AAD1-1D1573F19B15}" type="datetime1">
              <a:rPr lang="en-US" smtClean="0"/>
              <a:t>10/3/2021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Discípulo #5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7B5FE24-FD6B-4D36-9C9D-1DBCAFBA4D01}" type="datetime1">
              <a:rPr lang="en-US" smtClean="0"/>
              <a:t>10/3/2021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eedle-cotton-needlework-stitch-162125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recedingrules.blogspot.cz/2011/05/silhouettes-x.html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monk.com/archive/imonk-classic-signs-im-weary-of-weird-christian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sticmind.ca/innerpreneur/index.php/tag/wron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lassstaircase.blogspot.com/2011/05/cultus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ventanaciudadana.cl/cuales-son-los-problemas-del-sistema-educativo-en-chil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Disc</a:t>
            </a:r>
            <a:r>
              <a:rPr lang="es-MX" sz="4800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ípulo</a:t>
            </a:r>
            <a:endParaRPr lang="en-US" sz="4800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7614" y="152401"/>
            <a:ext cx="9753600" cy="1295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 err="1">
                <a:latin typeface="Berlin Sans FB Demi" panose="020E0802020502020306" pitchFamily="34" charset="0"/>
              </a:rPr>
              <a:t>Nuestro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Curso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73441-11DB-4BE1-8C90-DCE60C52E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4" y="1752600"/>
            <a:ext cx="78486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5400" i="1" dirty="0">
                <a:latin typeface="Berlin Sans FB" panose="020E0602020502020306" pitchFamily="34" charset="0"/>
              </a:rPr>
              <a:t>¿Qué es un discípulo?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5400" i="1" dirty="0">
                <a:latin typeface="Berlin Sans FB" panose="020E0602020502020306" pitchFamily="34" charset="0"/>
              </a:rPr>
              <a:t>¿Soy un discípulo?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5400" i="1" dirty="0">
                <a:latin typeface="Berlin Sans FB" panose="020E0602020502020306" pitchFamily="34" charset="0"/>
              </a:rPr>
              <a:t>Si soy un discípulo, ¿qué significa eso para mi vida hoy?</a:t>
            </a:r>
            <a:endParaRPr lang="en-US" sz="54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B9FB-42B1-4771-8788-6EAD2DA7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6198"/>
            <a:ext cx="9753600" cy="1067695"/>
          </a:xfrm>
        </p:spPr>
        <p:txBody>
          <a:bodyPr/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Revisemos el video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92EF-F96B-4EF1-A076-336EB3BE0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371600"/>
            <a:ext cx="10134602" cy="4953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>
                <a:latin typeface="Berlin Sans FB" panose="020E0602020502020306" pitchFamily="34" charset="0"/>
              </a:rPr>
              <a:t>La </a:t>
            </a:r>
            <a:r>
              <a:rPr lang="es-ES" sz="4000" dirty="0">
                <a:latin typeface="Berlin Sans FB" panose="020E0602020502020306" pitchFamily="34" charset="0"/>
              </a:rPr>
              <a:t>pregunta o preguntas formuladas en el grupo de WhatsApp.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¡</a:t>
            </a:r>
            <a:r>
              <a:rPr lang="es-ES" sz="4000" dirty="0">
                <a:latin typeface="Berlin Sans FB" panose="020E0602020502020306" pitchFamily="34" charset="0"/>
              </a:rPr>
              <a:t>Somos discípulos por la </a:t>
            </a:r>
            <a:r>
              <a:rPr lang="es-ES" sz="8000" dirty="0">
                <a:latin typeface="Berlin Sans FB" panose="020E0602020502020306" pitchFamily="34" charset="0"/>
              </a:rPr>
              <a:t>gracia</a:t>
            </a:r>
            <a:r>
              <a:rPr lang="es-ES" sz="4000" dirty="0">
                <a:latin typeface="Berlin Sans FB" panose="020E0602020502020306" pitchFamily="34" charset="0"/>
              </a:rPr>
              <a:t> de Dios!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6EB57-632B-4F5E-81A6-84F4B921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C9A5ADE-774B-45B9-A52F-F9864278B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47" y="4267200"/>
            <a:ext cx="4604278" cy="25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005DEF-B9E0-4446-AEFA-87F84086D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5212" y="817889"/>
            <a:ext cx="1045254" cy="15646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572E78-6177-4A5B-ABB2-4F6AF43F0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-1" y="0"/>
            <a:ext cx="820654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AD432-77DE-468C-8419-697CF0B7733B}"/>
              </a:ext>
            </a:extLst>
          </p:cNvPr>
          <p:cNvSpPr txBox="1"/>
          <p:nvPr/>
        </p:nvSpPr>
        <p:spPr>
          <a:xfrm>
            <a:off x="3164094" y="6913476"/>
            <a:ext cx="5391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recedingrules.blogspot.cz/2011/05/silhouettes-x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0E58D-1236-42F9-8441-154F30A1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96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E00A-F55A-482F-9593-2AC6E47C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ree, outdoor, water&#10;&#10;Description automatically generated">
            <a:extLst>
              <a:ext uri="{FF2B5EF4-FFF2-40B4-BE49-F238E27FC236}">
                <a16:creationId xmlns:a16="http://schemas.microsoft.com/office/drawing/2014/main" id="{0A271D65-AEF9-4362-BDF1-AE6617409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7212" y="228600"/>
            <a:ext cx="8534400" cy="640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7B776-C994-4FA1-98BF-3A30814B79B8}"/>
              </a:ext>
            </a:extLst>
          </p:cNvPr>
          <p:cNvSpPr txBox="1"/>
          <p:nvPr/>
        </p:nvSpPr>
        <p:spPr>
          <a:xfrm>
            <a:off x="3198813" y="6884504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internetmonk.com/archive/imonk-classic-signs-im-weary-of-weird-christian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DC117-BC77-4374-B755-3ABA718B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0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0518-E623-4DA3-8D77-38A9308A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28ED7A-7624-4D38-9F4A-CF4AF954C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71770" y="771738"/>
            <a:ext cx="13465277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7E79B-3116-4C11-9478-0476BC085A35}"/>
              </a:ext>
            </a:extLst>
          </p:cNvPr>
          <p:cNvSpPr txBox="1"/>
          <p:nvPr/>
        </p:nvSpPr>
        <p:spPr>
          <a:xfrm>
            <a:off x="0" y="6858000"/>
            <a:ext cx="115315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elasticmind.ca/innerpreneur/index.php/tag/wron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A83B7-6BA5-4F78-8649-0780A974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0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23CE-F492-465D-9D3B-582FACC6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F7542-6888-46C7-99F6-12E477C0F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6546" y="930793"/>
            <a:ext cx="3048000" cy="4343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60D80-3EAE-472F-90C9-2EB767DDFE3E}"/>
              </a:ext>
            </a:extLst>
          </p:cNvPr>
          <p:cNvSpPr txBox="1"/>
          <p:nvPr/>
        </p:nvSpPr>
        <p:spPr>
          <a:xfrm>
            <a:off x="4418012" y="6858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glassstaircase.blogspot.com/2011/05/cultu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84ECE-C073-4B43-96E8-29F1541E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92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FB5D-81CF-4EFC-A943-7DC7B30F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A19A7-C113-4A41-8D41-81359CBE2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462" y="293395"/>
            <a:ext cx="9867900" cy="555069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52AE8-2E23-40DA-A1BE-3DC8009E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61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6353-8515-44DC-8F38-478AF9C3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152400"/>
            <a:ext cx="9753600" cy="944562"/>
          </a:xfrm>
        </p:spPr>
        <p:txBody>
          <a:bodyPr/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Considerar- Las 7 Preguntas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9BFE-9098-47C6-9D6E-DFFC086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447800"/>
            <a:ext cx="10820400" cy="54102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¿Quiénes son los personajes de esta historia? 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¿Cuáles son los objetos de esta historia? 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¿Dónde ocurrió la historia?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¿Cuándo ocurrió la historia? 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¿Cuál es el problema? 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¿Cuáles eventos ocurrieron en esta historia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¿Se resuelve el problema? ¿Cómo? </a:t>
            </a:r>
            <a:endParaRPr lang="en-US" sz="36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5343E-5C08-4418-9F1A-B3BD214E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0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8F61-333A-473B-BD4B-4E4E1796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61386"/>
            <a:ext cx="9753600" cy="1325562"/>
          </a:xfrm>
        </p:spPr>
        <p:txBody>
          <a:bodyPr/>
          <a:lstStyle/>
          <a:p>
            <a:pPr algn="ctr"/>
            <a:r>
              <a:rPr lang="es-ES" dirty="0">
                <a:latin typeface="Berlin Sans FB" panose="020E0602020502020306" pitchFamily="34" charset="0"/>
                <a:cs typeface="Helvetica" panose="020B0604020202020204" pitchFamily="34" charset="0"/>
              </a:rPr>
              <a:t>¿Quiénes son los personajes de esta historia?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D345-FFEE-4FFE-B2F4-15ED3D6C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Jesús, los discípulos, el hombre rico.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D60E8-105B-4AE3-94A4-64ECDF71F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36B0C-FDFC-4DF1-A464-44FB30EE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05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8F61-333A-473B-BD4B-4E4E179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erlin Sans FB" panose="020E0602020502020306" pitchFamily="34" charset="0"/>
                <a:cs typeface="Helvetica" panose="020B0604020202020204" pitchFamily="34" charset="0"/>
              </a:rPr>
              <a:t>¿Cuáles son los objetos de esta historia? 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D345-FFEE-4FFE-B2F4-15ED3D6C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Las rodillas del hombre (cayó sobre ellas) y su rostro (triste cuando se alejó).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E4528-4AC8-4E42-8ACE-DC24F2096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E33C-6A19-4CCE-BC4E-95043DE2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08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16565"/>
            <a:ext cx="9753600" cy="1325562"/>
          </a:xfrm>
        </p:spPr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¿No tiene audio?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Al entrar en la  reunión hay que hacer clic donde dice "Llamar a través del audio del dispositivo." También puede hacer clic abajo, a la mano izquierda en el ícono que parece una bocina.  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Si le funciona nada de esto, se sale de la reunión, vuelva a entrar siguiendo estas instrucciones.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0D0C78-21D9-4597-AD18-0902BCE9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8F61-333A-473B-BD4B-4E4E179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erlin Sans FB" panose="020E0602020502020306" pitchFamily="34" charset="0"/>
                <a:cs typeface="Helvetica" panose="020B0604020202020204" pitchFamily="34" charset="0"/>
              </a:rPr>
              <a:t>¿Dónde ocurrió la historia?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D345-FFEE-4FFE-B2F4-15ED3D6C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Camino a Jerusalén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E0DA9-8EC3-4FD8-9471-E5B012B6C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AAEAF-A6E9-4C58-B1F3-5BC901EB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91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8F61-333A-473B-BD4B-4E4E179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Berlin Sans FB" panose="020E0602020502020306" pitchFamily="34" charset="0"/>
                <a:cs typeface="Helvetica" panose="020B0604020202020204" pitchFamily="34" charset="0"/>
              </a:rPr>
              <a:t>¿Cuándo ocurrió la historia?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D345-FFEE-4FFE-B2F4-15ED3D6C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En algún momento poco antes de la muerte de Jesús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7FCD1-313C-4690-B6CA-64625FBE3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E9518-143E-46CC-B0DE-EECA8FB1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8F61-333A-473B-BD4B-4E4E179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Berlin Sans FB" panose="020E0602020502020306" pitchFamily="34" charset="0"/>
                <a:cs typeface="Helvetica" panose="020B0604020202020204" pitchFamily="34" charset="0"/>
              </a:rPr>
              <a:t>¿Cuál es el problema? 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D345-FFEE-4FFE-B2F4-15ED3D6C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Las preguntas: ¿qué debo hacer para ser salvo? ¿Y quién puede ser salvado?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4FCF3-48A0-4116-8ABB-FBFB0DE8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C75F-A5EA-4D60-A3BE-49AD684E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83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8F61-333A-473B-BD4B-4E4E179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Berlin Sans FB" panose="020E0602020502020306" pitchFamily="34" charset="0"/>
                <a:cs typeface="Helvetica" panose="020B0604020202020204" pitchFamily="34" charset="0"/>
              </a:rPr>
              <a:t>¿Cuáles eventos ocurrieron en esta historia? 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D345-FFEE-4FFE-B2F4-15ED3D6C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El hombre rico viene y habla con Jesús. Entonces los discípulos le hablan a Jesús.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54265-EBE8-4678-9B79-157871874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8390F-9E07-4602-8513-8BA7C886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0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8F61-333A-473B-BD4B-4E4E179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Berlin Sans FB" panose="020E0602020502020306" pitchFamily="34" charset="0"/>
                <a:cs typeface="Helvetica" panose="020B0604020202020204" pitchFamily="34" charset="0"/>
              </a:rPr>
              <a:t>¿Se resuelve el problema? ¿Cómo?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D345-FFEE-4FFE-B2F4-15ED3D6C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Sí. Jesús dice: “Para el hombre esto es imposible, pero no para Dios; para Dios todo es posible.”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D70C8-DA65-4162-913D-5D328B3F2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52935-0360-40FF-8B2B-FE1893DA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9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6353-8515-44DC-8F38-478AF9C3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152400"/>
            <a:ext cx="9753600" cy="944562"/>
          </a:xfrm>
        </p:spPr>
        <p:txBody>
          <a:bodyPr/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Consolidar- Las 5 Preguntas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9BFE-9098-47C6-9D6E-DFFC086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600200"/>
            <a:ext cx="10820400" cy="52578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¿De qué se trata esta historia? 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¿Qué pecado me enseña a confesar esta historia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¿Dónde veo el amor de Dios en esta historia? 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¿Qué me enseña Dios a pedir y hacer en esta historia? </a:t>
            </a:r>
          </a:p>
          <a:p>
            <a:pPr marL="502920" indent="-45720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  <a:cs typeface="Helvetica" panose="020B0604020202020204" pitchFamily="34" charset="0"/>
              </a:rPr>
              <a:t>¿Cuándo sería una buena situación para compartir este mensaje?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A062D-C879-4D22-B03D-C3623740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Berlin Sans FB" panose="020E0602020502020306" pitchFamily="34" charset="0"/>
                <a:cs typeface="Helvetica" panose="020B0604020202020204" pitchFamily="34" charset="0"/>
              </a:rPr>
              <a:t>Consolidar</a:t>
            </a:r>
            <a:endParaRPr lang="en-US" sz="3999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1) ¿De 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qué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 se 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trata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 la 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historia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81A96-4047-4889-8965-D3C40B80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9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Berlin Sans FB" panose="020E0602020502020306" pitchFamily="34" charset="0"/>
                <a:cs typeface="Helvetica" panose="020B0604020202020204" pitchFamily="34" charset="0"/>
              </a:rPr>
              <a:t>CONSOLIDAR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2) ¿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Qué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pecado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 me 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enseña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 a 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confesar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ésta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  <a:cs typeface="Helvetica" panose="020B0604020202020204" pitchFamily="34" charset="0"/>
              </a:rPr>
              <a:t>historia</a:t>
            </a: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? (la ley)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22DD-08F8-4BBE-8964-5A9BB06B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0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Berlin Sans FB" panose="020E0602020502020306" pitchFamily="34" charset="0"/>
                <a:cs typeface="Helvetica" panose="020B0604020202020204" pitchFamily="34" charset="0"/>
              </a:rPr>
              <a:t>CONSOLIDAR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999" dirty="0">
                <a:latin typeface="Berlin Sans FB" panose="020E0602020502020306" pitchFamily="34" charset="0"/>
              </a:rPr>
              <a:t>3) ¿</a:t>
            </a:r>
            <a:r>
              <a:rPr lang="en-US" sz="3999" dirty="0" err="1">
                <a:latin typeface="Berlin Sans FB" panose="020E0602020502020306" pitchFamily="34" charset="0"/>
              </a:rPr>
              <a:t>Dónde</a:t>
            </a:r>
            <a:r>
              <a:rPr lang="en-US" sz="3999" dirty="0">
                <a:latin typeface="Berlin Sans FB" panose="020E0602020502020306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</a:rPr>
              <a:t>veo</a:t>
            </a:r>
            <a:r>
              <a:rPr lang="en-US" sz="3999" dirty="0">
                <a:latin typeface="Berlin Sans FB" panose="020E0602020502020306" pitchFamily="34" charset="0"/>
              </a:rPr>
              <a:t> el </a:t>
            </a:r>
            <a:r>
              <a:rPr lang="en-US" sz="3999" dirty="0" err="1">
                <a:latin typeface="Berlin Sans FB" panose="020E0602020502020306" pitchFamily="34" charset="0"/>
              </a:rPr>
              <a:t>amor</a:t>
            </a:r>
            <a:r>
              <a:rPr lang="en-US" sz="3999" dirty="0">
                <a:latin typeface="Berlin Sans FB" panose="020E0602020502020306" pitchFamily="34" charset="0"/>
              </a:rPr>
              <a:t> de Dios </a:t>
            </a:r>
            <a:r>
              <a:rPr lang="en-US" sz="3999" dirty="0" err="1">
                <a:latin typeface="Berlin Sans FB" panose="020E0602020502020306" pitchFamily="34" charset="0"/>
              </a:rPr>
              <a:t>en</a:t>
            </a:r>
            <a:r>
              <a:rPr lang="en-US" sz="3999" dirty="0">
                <a:latin typeface="Berlin Sans FB" panose="020E0602020502020306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</a:rPr>
              <a:t>ésta</a:t>
            </a:r>
            <a:r>
              <a:rPr lang="en-US" sz="3999" dirty="0">
                <a:latin typeface="Berlin Sans FB" panose="020E0602020502020306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</a:rPr>
              <a:t>historia</a:t>
            </a:r>
            <a:r>
              <a:rPr lang="en-US" sz="3999" dirty="0">
                <a:latin typeface="Berlin Sans FB" panose="020E0602020502020306" pitchFamily="34" charset="0"/>
              </a:rPr>
              <a:t>? (el </a:t>
            </a:r>
            <a:r>
              <a:rPr lang="en-US" sz="3999" dirty="0" err="1">
                <a:latin typeface="Berlin Sans FB" panose="020E0602020502020306" pitchFamily="34" charset="0"/>
              </a:rPr>
              <a:t>evangelio</a:t>
            </a:r>
            <a:r>
              <a:rPr lang="en-US" sz="3999" dirty="0">
                <a:latin typeface="Berlin Sans FB" panose="020E0602020502020306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A3E14-1905-4947-B95E-326EE353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Berlin Sans FB" panose="020E0602020502020306" pitchFamily="34" charset="0"/>
                <a:cs typeface="Helvetica" panose="020B0604020202020204" pitchFamily="34" charset="0"/>
              </a:rPr>
              <a:t>CONSOLIDAR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999" dirty="0">
                <a:latin typeface="Berlin Sans FB" panose="020E0602020502020306" pitchFamily="34" charset="0"/>
              </a:rPr>
              <a:t>4) ¿</a:t>
            </a:r>
            <a:r>
              <a:rPr lang="en-US" sz="3999" dirty="0" err="1">
                <a:latin typeface="Berlin Sans FB" panose="020E0602020502020306" pitchFamily="34" charset="0"/>
              </a:rPr>
              <a:t>Qué</a:t>
            </a:r>
            <a:r>
              <a:rPr lang="en-US" sz="3999" dirty="0">
                <a:latin typeface="Berlin Sans FB" panose="020E0602020502020306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</a:rPr>
              <a:t>nos</a:t>
            </a:r>
            <a:r>
              <a:rPr lang="en-US" sz="3999" dirty="0">
                <a:latin typeface="Berlin Sans FB" panose="020E0602020502020306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</a:rPr>
              <a:t>enseña</a:t>
            </a:r>
            <a:r>
              <a:rPr lang="en-US" sz="3999" dirty="0">
                <a:latin typeface="Berlin Sans FB" panose="020E0602020502020306" pitchFamily="34" charset="0"/>
              </a:rPr>
              <a:t> Dios a </a:t>
            </a:r>
            <a:r>
              <a:rPr lang="en-US" sz="3999" dirty="0" err="1">
                <a:latin typeface="Berlin Sans FB" panose="020E0602020502020306" pitchFamily="34" charset="0"/>
              </a:rPr>
              <a:t>pedir</a:t>
            </a:r>
            <a:r>
              <a:rPr lang="en-US" sz="3999" dirty="0">
                <a:latin typeface="Berlin Sans FB" panose="020E0602020502020306" pitchFamily="34" charset="0"/>
              </a:rPr>
              <a:t> y </a:t>
            </a:r>
            <a:r>
              <a:rPr lang="en-US" sz="3999" dirty="0" err="1">
                <a:latin typeface="Berlin Sans FB" panose="020E0602020502020306" pitchFamily="34" charset="0"/>
              </a:rPr>
              <a:t>hacer</a:t>
            </a:r>
            <a:r>
              <a:rPr lang="en-US" sz="3999" dirty="0">
                <a:latin typeface="Berlin Sans FB" panose="020E0602020502020306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</a:rPr>
              <a:t>en</a:t>
            </a:r>
            <a:r>
              <a:rPr lang="en-US" sz="3999" dirty="0">
                <a:latin typeface="Berlin Sans FB" panose="020E0602020502020306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</a:rPr>
              <a:t>esta</a:t>
            </a:r>
            <a:r>
              <a:rPr lang="en-US" sz="3999" dirty="0">
                <a:latin typeface="Berlin Sans FB" panose="020E0602020502020306" pitchFamily="34" charset="0"/>
              </a:rPr>
              <a:t> </a:t>
            </a:r>
            <a:r>
              <a:rPr lang="en-US" sz="3999" dirty="0" err="1">
                <a:latin typeface="Berlin Sans FB" panose="020E0602020502020306" pitchFamily="34" charset="0"/>
              </a:rPr>
              <a:t>historia</a:t>
            </a:r>
            <a:r>
              <a:rPr lang="en-US" sz="3999" dirty="0">
                <a:latin typeface="Berlin Sans FB" panose="020E0602020502020306" pitchFamily="34" charset="0"/>
              </a:rPr>
              <a:t>? (</a:t>
            </a:r>
            <a:r>
              <a:rPr lang="en-US" sz="3999" dirty="0" err="1">
                <a:latin typeface="Berlin Sans FB" panose="020E0602020502020306" pitchFamily="34" charset="0"/>
              </a:rPr>
              <a:t>oración</a:t>
            </a:r>
            <a:r>
              <a:rPr lang="en-US" sz="3999" dirty="0">
                <a:latin typeface="Berlin Sans FB" panose="020E0602020502020306" pitchFamily="34" charset="0"/>
              </a:rPr>
              <a:t> y </a:t>
            </a:r>
            <a:r>
              <a:rPr lang="en-US" sz="3999" dirty="0" err="1">
                <a:latin typeface="Berlin Sans FB" panose="020E0602020502020306" pitchFamily="34" charset="0"/>
              </a:rPr>
              <a:t>acción</a:t>
            </a:r>
            <a:r>
              <a:rPr lang="en-US" sz="3999" dirty="0">
                <a:latin typeface="Berlin Sans FB" panose="020E0602020502020306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C091-E5D1-49E2-A40D-7B5317EA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22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1</a:t>
            </a:r>
            <a:endParaRPr lang="en-US" sz="60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¿Qué es un discípulo?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Berlin Sans FB" panose="020E0602020502020306" pitchFamily="34" charset="0"/>
                <a:cs typeface="Helvetica" panose="020B0604020202020204" pitchFamily="34" charset="0"/>
              </a:rPr>
              <a:t>CONSOLIDAR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5) </a:t>
            </a:r>
            <a:r>
              <a:rPr lang="es-ES" sz="3999" dirty="0">
                <a:latin typeface="Berlin Sans FB" panose="020E0602020502020306" pitchFamily="34" charset="0"/>
                <a:cs typeface="Helvetica" panose="020B0604020202020204" pitchFamily="34" charset="0"/>
              </a:rPr>
              <a:t>¿Cuándo sería una buena situación para compartir este mensaje?</a:t>
            </a:r>
            <a:endParaRPr lang="en-US" sz="3999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997D9-322C-44C9-BE59-CE741415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62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4B3A25-DEB0-480F-B1BD-E1E48BDF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6332"/>
            <a:ext cx="9753600" cy="1116668"/>
          </a:xfrm>
        </p:spPr>
        <p:txBody>
          <a:bodyPr>
            <a:normAutofit/>
          </a:bodyPr>
          <a:lstStyle/>
          <a:p>
            <a:r>
              <a:rPr lang="es-MX" sz="4400" dirty="0">
                <a:latin typeface="Berlin Sans FB" panose="020E0602020502020306" pitchFamily="34" charset="0"/>
                <a:cs typeface="Helvetica" panose="020B0604020202020204" pitchFamily="34" charset="0"/>
              </a:rPr>
              <a:t>¿Qué es un Discípulo?</a:t>
            </a:r>
            <a:endParaRPr lang="en-US" sz="44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6C383-8DB1-41C3-B5A1-13ECABE82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524000"/>
            <a:ext cx="11506200" cy="4648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Helvetica" panose="020B0604020202020204" pitchFamily="34" charset="0"/>
                <a:cs typeface="Helvetica" panose="020B0604020202020204" pitchFamily="34" charset="0"/>
              </a:rPr>
              <a:t>Es importante que todos tengan muy claro que somos discípulos, que somos salvos y que tenemos vida eterna solo por la obra de Dios en Jesús: ¡nada es imposible para Dios! </a:t>
            </a:r>
          </a:p>
          <a:p>
            <a:pPr marL="45720" indent="0">
              <a:buNone/>
            </a:pPr>
            <a:r>
              <a:rPr lang="es-ES" sz="4000" dirty="0">
                <a:latin typeface="Helvetica" panose="020B0604020202020204" pitchFamily="34" charset="0"/>
                <a:cs typeface="Helvetica" panose="020B0604020202020204" pitchFamily="34" charset="0"/>
              </a:rPr>
              <a:t>Esto formará la base de todas las lecciones que siguen.</a:t>
            </a:r>
            <a:endParaRPr 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563865-BDE7-40ED-87AB-B524EE160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188" y="4800600"/>
            <a:ext cx="2823736" cy="226418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9BABEE-B29E-43FA-83E2-9F0B6DB4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26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37FA-067F-404E-AF47-4F88D44C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latin typeface="Berlin Sans FB" panose="020E0602020502020306" pitchFamily="34" charset="0"/>
                <a:cs typeface="Helvetica" panose="020B0604020202020204" pitchFamily="34" charset="0"/>
              </a:rPr>
              <a:t>Conclusión</a:t>
            </a:r>
            <a:endParaRPr lang="en-US" sz="44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8D82-F4DA-4B2C-B398-23F2174B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El propósito del grupo de WhatsApp</a:t>
            </a:r>
          </a:p>
          <a:p>
            <a:r>
              <a:rPr lang="es-MX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La importancia de hacer la tarea</a:t>
            </a:r>
          </a:p>
          <a:p>
            <a:r>
              <a:rPr lang="es-MX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Próxima clase: día y hora</a:t>
            </a:r>
            <a:endParaRPr lang="en-US" sz="40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1D0A1-D3D3-46D4-8A85-0CB3325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16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8500A-5190-4B66-BF23-E68D5EDA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06458-29BA-475E-9E5A-41000C3D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5" descr="Texto&#10;&#10;Descripción generada automáticamente">
            <a:extLst>
              <a:ext uri="{FF2B5EF4-FFF2-40B4-BE49-F238E27FC236}">
                <a16:creationId xmlns:a16="http://schemas.microsoft.com/office/drawing/2014/main" id="{D1803643-D9E1-445E-A577-10DAC7C1E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8" y="3600"/>
            <a:ext cx="12188424" cy="6849000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1FBCD3-0568-4485-8E33-8A884D8D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1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1</a:t>
            </a:r>
            <a:endParaRPr lang="en-US" sz="60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¿Qué es un discípulo?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603" y="3054293"/>
            <a:ext cx="9141619" cy="2386978"/>
          </a:xfrm>
        </p:spPr>
        <p:txBody>
          <a:bodyPr>
            <a:noAutofit/>
          </a:bodyPr>
          <a:lstStyle/>
          <a:p>
            <a:r>
              <a:rPr lang="es-ES" sz="4799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Helvetica" panose="020B0604020202020204" pitchFamily="34" charset="0"/>
              </a:rPr>
              <a:t>Favor de desactivar los micrófonos cuando no está hablando para que todos puedan oír al que habla claramente.</a:t>
            </a:r>
            <a:br>
              <a:rPr lang="es-ES" sz="4799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Helvetica" panose="020B0604020202020204" pitchFamily="34" charset="0"/>
              </a:rPr>
            </a:br>
            <a:endParaRPr lang="es-MX" sz="4799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s-MX"/>
              <a:t>Presentación del profesor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Algunos detalles sobre el instructor del curso</a:t>
            </a:r>
          </a:p>
          <a:p>
            <a:endParaRPr lang="en-US" sz="4000" i="1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382" r="7506"/>
          <a:stretch/>
        </p:blipFill>
        <p:spPr>
          <a:xfrm>
            <a:off x="6262479" y="1828800"/>
            <a:ext cx="4708734" cy="4343400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B8AD-3777-472B-82C5-3C75AB6F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600"/>
              <a:t>La Palabra Crece- Discípulo 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D2C1B-3EC2-495E-A082-B36FB95F5A43}"/>
              </a:ext>
            </a:extLst>
          </p:cNvPr>
          <p:cNvSpPr txBox="1"/>
          <p:nvPr/>
        </p:nvSpPr>
        <p:spPr>
          <a:xfrm>
            <a:off x="8416293" y="6899564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aventanaciudadana.cl/cuales-son-los-problemas-del-sistema-educativo-en-chi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549" y="1038626"/>
            <a:ext cx="6557123" cy="368838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0926"/>
            <a:ext cx="4953000" cy="1579804"/>
          </a:xfrm>
        </p:spPr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Saludos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981201"/>
            <a:ext cx="4302652" cy="42418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4000" i="1" dirty="0">
                <a:latin typeface="Berlin Sans FB" panose="020E0602020502020306" pitchFamily="34" charset="0"/>
              </a:rPr>
              <a:t>Cada uno se presenta a la clase con nombre y ubicación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E9262-C4A0-4E8C-9495-E21DC5F0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8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012" y="16565"/>
            <a:ext cx="10363202" cy="1325562"/>
          </a:xfrm>
        </p:spPr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Academia Cristo les Pide que: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10363202" cy="4343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Mostremos respeto...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llegando preparados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siendo puntuales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a los profesores que nos sirven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a los compañeros en clase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en el grupo de WhatsApp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874F1-2693-4AEA-871E-C4623FDB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Palabra Crece- Discípulo #1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655994B-3477-41F7-86A0-D7E6E37A5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874F1-2693-4AEA-871E-C4623FDB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Palabra Crece- Discípulo #1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62AF13-6278-48F0-A862-4F3209FD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782B1B7A-902A-4F4D-B1D0-702E7037D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301350"/>
              </p:ext>
            </p:extLst>
          </p:nvPr>
        </p:nvGraphicFramePr>
        <p:xfrm>
          <a:off x="168443" y="180474"/>
          <a:ext cx="11598441" cy="563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26A673D-80E3-41A0-A9CE-333A2284E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895946"/>
            <a:ext cx="1238584" cy="7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899A0-6968-47D8-ACCC-4E6349C52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3520FE-4074-4326-8921-E236E7488CAC}">
  <ds:schemaRefs>
    <ds:schemaRef ds:uri="http://schemas.microsoft.com/office/2006/metadata/properties"/>
    <ds:schemaRef ds:uri="http://schemas.microsoft.com/office/infopath/2007/PartnerControls"/>
    <ds:schemaRef ds:uri="5cd1452d-5967-4622-9749-a306807ee3c9"/>
    <ds:schemaRef ds:uri="38896d1c-d48b-47b1-97a9-761dcde349b0"/>
    <ds:schemaRef ds:uri="c29a6dd2-512b-4752-8473-975d37cb7242"/>
    <ds:schemaRef ds:uri="d9dd568f-92e7-4aa1-8e50-87aa9ffea9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1019</Words>
  <Application>Microsoft Office PowerPoint</Application>
  <PresentationFormat>Personalizado</PresentationFormat>
  <Paragraphs>130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South American continent presentation 16x9</vt:lpstr>
      <vt:lpstr>1_South American continent presentation 16x9</vt:lpstr>
      <vt:lpstr>La Palabra Crece- Discípulo</vt:lpstr>
      <vt:lpstr>¿No tiene audio?</vt:lpstr>
      <vt:lpstr>Lección 1</vt:lpstr>
      <vt:lpstr>Favor de desactivar los micrófonos cuando no está hablando para que todos puedan oír al que habla claramente. </vt:lpstr>
      <vt:lpstr>Presentación del profesor</vt:lpstr>
      <vt:lpstr>Saludos</vt:lpstr>
      <vt:lpstr>La oración</vt:lpstr>
      <vt:lpstr>Academia Cristo les Pide que:</vt:lpstr>
      <vt:lpstr>Presentación de PowerPoint</vt:lpstr>
      <vt:lpstr>Nuestro Curso</vt:lpstr>
      <vt:lpstr>Revisemos el video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Considerar- Las 7 Preguntas</vt:lpstr>
      <vt:lpstr>¿Quiénes son los personajes de esta historia?</vt:lpstr>
      <vt:lpstr>¿Cuáles son los objetos de esta historia? </vt:lpstr>
      <vt:lpstr>¿Dónde ocurrió la historia?</vt:lpstr>
      <vt:lpstr>¿Cuándo ocurrió la historia?</vt:lpstr>
      <vt:lpstr>¿Cuál es el problema? </vt:lpstr>
      <vt:lpstr>¿Cuáles eventos ocurrieron en esta historia? </vt:lpstr>
      <vt:lpstr>¿Se resuelve el problema? ¿Cómo?</vt:lpstr>
      <vt:lpstr>Consolidar- Las 5 Preguntas</vt:lpstr>
      <vt:lpstr>Consolidar</vt:lpstr>
      <vt:lpstr>CONSOLIDAR</vt:lpstr>
      <vt:lpstr>CONSOLIDAR</vt:lpstr>
      <vt:lpstr>CONSOLIDAR</vt:lpstr>
      <vt:lpstr>CONSOLIDAR</vt:lpstr>
      <vt:lpstr>¿Qué es un Discípulo?</vt:lpstr>
      <vt:lpstr>Conclusión</vt:lpstr>
      <vt:lpstr>La oración</vt:lpstr>
      <vt:lpstr>Presentación de PowerPoint</vt:lpstr>
      <vt:lpstr>Lección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Discípulo</dc:title>
  <dc:creator>Andrew Johnston</dc:creator>
  <cp:lastModifiedBy>Joel Sutton</cp:lastModifiedBy>
  <cp:revision>12</cp:revision>
  <dcterms:created xsi:type="dcterms:W3CDTF">2019-11-11T20:16:27Z</dcterms:created>
  <dcterms:modified xsi:type="dcterms:W3CDTF">2021-10-03T13:42:25Z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  <property fmtid="{D5CDD505-2E9C-101B-9397-08002B2CF9AE}" pid="3" name="Order">
    <vt:r8>13900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